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73DE13-4D47-4A69-B43B-2274441A4B8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9CA23C-A751-4F31-8EF1-D7D658183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84784"/>
            <a:ext cx="7406640" cy="25202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Урок математики по теме: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«Закрепление изученного»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 класс</a:t>
            </a:r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645024"/>
            <a:ext cx="6211416" cy="2160240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Подготовила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провела 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</a:t>
            </a:r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Гришанович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Елена Сергеевна,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учитель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начальных классов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ГУО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«СШ №1 г. Осиповичи</a:t>
            </a:r>
          </a:p>
          <a:p>
            <a:pPr algn="ctr"/>
            <a:r>
              <a:rPr lang="ru-RU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им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Б.М. Дмитриева»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337879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257079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3465484" cy="38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3198030" cy="40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35696" y="908720"/>
          <a:ext cx="6096000" cy="3829209"/>
        </p:xfrm>
        <a:graphic>
          <a:graphicData uri="http://schemas.openxmlformats.org/drawingml/2006/table">
            <a:tbl>
              <a:tblPr/>
              <a:tblGrid>
                <a:gridCol w="2160240"/>
                <a:gridCol w="1903370"/>
                <a:gridCol w="2032390"/>
              </a:tblGrid>
              <a:tr h="1276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7030A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Люди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Звери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Репка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Колобок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Музыкальный подарок </a:t>
            </a:r>
            <a:endParaRPr lang="ru-R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5473303" cy="39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41687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36576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3417987" cy="34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урок!</a:t>
            </a:r>
            <a:endParaRPr lang="ru-R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4351412" cy="43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47664" y="1052736"/>
          <a:ext cx="7056784" cy="1296144"/>
        </p:xfrm>
        <a:graphic>
          <a:graphicData uri="http://schemas.openxmlformats.org/drawingml/2006/table">
            <a:tbl>
              <a:tblPr/>
              <a:tblGrid>
                <a:gridCol w="360040"/>
                <a:gridCol w="576064"/>
                <a:gridCol w="576064"/>
                <a:gridCol w="1296144"/>
                <a:gridCol w="504056"/>
                <a:gridCol w="504056"/>
                <a:gridCol w="576064"/>
                <a:gridCol w="576064"/>
                <a:gridCol w="504056"/>
                <a:gridCol w="504056"/>
                <a:gridCol w="576064"/>
                <a:gridCol w="504056"/>
              </a:tblGrid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ь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getdrawings.com/image/simple-birthday-cake-drawing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2780928"/>
            <a:ext cx="6160682" cy="346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305672" cy="305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788" y="620688"/>
            <a:ext cx="650263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05064"/>
            <a:ext cx="28529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2826887" cy="37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373660" cy="417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987846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5+3-2+1-7+5=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15+3-2+1-7+5=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52936"/>
            <a:ext cx="37170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2880320" cy="44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20688"/>
            <a:ext cx="2175430" cy="34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933056"/>
            <a:ext cx="29249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часы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959" r="73853" b="66537"/>
          <a:stretch>
            <a:fillRect/>
          </a:stretch>
        </p:blipFill>
        <p:spPr bwMode="auto">
          <a:xfrm>
            <a:off x="2195736" y="836712"/>
            <a:ext cx="2359201" cy="24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асы"/>
          <p:cNvPicPr/>
          <p:nvPr/>
        </p:nvPicPr>
        <p:blipFill>
          <a:blip r:embed="rId2" cstate="print"/>
          <a:srcRect l="73145" b="66731"/>
          <a:stretch>
            <a:fillRect/>
          </a:stretch>
        </p:blipFill>
        <p:spPr bwMode="auto">
          <a:xfrm>
            <a:off x="5436096" y="836712"/>
            <a:ext cx="2620645" cy="238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часы"/>
          <p:cNvPicPr/>
          <p:nvPr/>
        </p:nvPicPr>
        <p:blipFill>
          <a:blip r:embed="rId2" cstate="print"/>
          <a:srcRect l="2234" t="65564" r="73566" b="2850"/>
          <a:stretch>
            <a:fillRect/>
          </a:stretch>
        </p:blipFill>
        <p:spPr bwMode="auto">
          <a:xfrm>
            <a:off x="5436096" y="4077072"/>
            <a:ext cx="2360930" cy="226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часы"/>
          <p:cNvPicPr/>
          <p:nvPr/>
        </p:nvPicPr>
        <p:blipFill>
          <a:blip r:embed="rId2" cstate="print"/>
          <a:srcRect l="49559" t="32813" r="26472" b="34198"/>
          <a:stretch>
            <a:fillRect/>
          </a:stretch>
        </p:blipFill>
        <p:spPr bwMode="auto">
          <a:xfrm>
            <a:off x="2267744" y="4077072"/>
            <a:ext cx="2224405" cy="225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Физкультминутка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334" y="1700808"/>
            <a:ext cx="64518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72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                                                        Урок математики по теме:  «Закрепление изученного» 1 класс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Физкультминутка</vt:lpstr>
      <vt:lpstr>Слайд 10</vt:lpstr>
      <vt:lpstr>Слайд 11</vt:lpstr>
      <vt:lpstr>Слайд 12</vt:lpstr>
      <vt:lpstr>Музыкальный подарок </vt:lpstr>
      <vt:lpstr>Слайд 14</vt:lpstr>
      <vt:lpstr>Слайд 15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по теме:  «Закрепление изученного» 1 класс</dc:title>
  <dc:creator>Гришанович</dc:creator>
  <cp:lastModifiedBy>Гришанович</cp:lastModifiedBy>
  <cp:revision>10</cp:revision>
  <dcterms:created xsi:type="dcterms:W3CDTF">2021-02-27T15:21:46Z</dcterms:created>
  <dcterms:modified xsi:type="dcterms:W3CDTF">2021-02-27T16:45:00Z</dcterms:modified>
</cp:coreProperties>
</file>